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CA6A60-5EB2-428E-8D55-D056278C1DEA}" v="65" dt="2022-08-25T09:36:02.415"/>
    <p1510:client id="{13571C62-9527-42C2-A1AD-7C7647A715D4}" v="668" dt="2022-08-25T09:32:17.370"/>
    <p1510:client id="{21CFEB96-8C06-4056-97AF-F06E8A9553FA}" v="4" dt="2022-08-25T09:13:32.212"/>
    <p1510:client id="{2E55C6FF-7C9A-4FCC-8FA8-43343C2E4172}" v="37" dt="2022-08-25T09:08:36.441"/>
    <p1510:client id="{35082ACB-4148-4098-BCE7-46E9AD4E56ED}" v="184" dt="2022-08-25T09:12:38.596"/>
    <p1510:client id="{3622F809-1C68-44BF-9E98-9017815D09B6}" v="5" dt="2022-08-25T09:31:21.337"/>
    <p1510:client id="{66C3BE1E-73E4-4F9D-B6CB-86989E8827E2}" v="424" dt="2022-08-25T09:31:34.456"/>
    <p1510:client id="{6A7B0CF9-D446-4D0A-9F5F-D177B8FC6A3D}" v="60" dt="2022-08-25T09:07:28.961"/>
    <p1510:client id="{7D4C6600-5143-48CA-AFAE-B9D9F9B2DB3E}" v="5" dt="2022-08-25T08:59:30.123"/>
    <p1510:client id="{90734B00-6A53-44AD-904C-32A3D07364A8}" v="52" dt="2022-08-25T09:11:28.681"/>
    <p1510:client id="{AE6FD8EB-35C5-42C0-935C-79E77969B3EF}" v="5" dt="2022-08-25T09:08:00.691"/>
    <p1510:client id="{B3A57461-0768-417F-BBF5-7AD46A1C7419}" v="8" dt="2022-08-25T09:21:34.386"/>
    <p1510:client id="{CC956408-9C76-4579-BEEE-42960D957B60}" v="111" dt="2022-08-25T09:25:54.673"/>
    <p1510:client id="{E8470756-C733-4FC8-B0A1-AB0747156D07}" v="5" dt="2022-08-25T09:04:53.136"/>
    <p1510:client id="{E9C85EFA-0600-4DE6-A216-4B2005166ECE}" v="28" dt="2022-08-25T09:00:08.043"/>
    <p1510:client id="{F5DCEA6E-E379-493E-AF85-4A81842CFD05}" v="113" dt="2022-08-25T09:31:35.582"/>
    <p1510:client id="{F811BD0A-CD78-4A22-AEA7-C88A6313A63F}" v="230" dt="2022-08-25T09:34:39.1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33A09-1B49-8B47-50F4-12CACF2120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16AF84-10AB-8948-8B60-41E88473F3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F4311-7270-FCD2-C4C6-3C831D546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5A32D-7252-424C-98CA-46E9D676219F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EAB65-FF9D-E8B0-74ED-32BA575E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4448B-6258-DD45-0A18-A53830379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042D6-3EF7-DA49-9EB4-7AA9A05A3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851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1F3DE-977C-F581-743F-63AEE585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4A6ABF-93B3-83AB-5725-919E51FE55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6BFDC-A88B-A244-14BD-A52FCEAAF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5A32D-7252-424C-98CA-46E9D676219F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D231E-7A87-8ED6-E676-F4358D1B7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9C9CB-F7C9-D9FF-3F51-1A43FF0EA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042D6-3EF7-DA49-9EB4-7AA9A05A3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619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8974BA-680E-1F1F-3579-47D7AEB11E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EF8ED8-0011-64D5-235F-8765401826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DB703-179F-B204-2287-AE4172663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5A32D-7252-424C-98CA-46E9D676219F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D8ADA-8239-6EF5-F1D4-AF60E718A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FC418E-9A5F-93B9-A208-87AC587E1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042D6-3EF7-DA49-9EB4-7AA9A05A3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99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5DE5A-4C91-B27D-9D1D-B48B4E0A5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D9113-F2AF-A6E2-F6F6-33A8145A1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93B2D-7511-2CA7-DFC1-FAB7A767F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5A32D-7252-424C-98CA-46E9D676219F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28272-122B-2621-ADE1-D83F3EE50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E3C82-64B9-71EC-1D6D-6F4FC96F3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042D6-3EF7-DA49-9EB4-7AA9A05A3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867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06AC2-6E55-CE60-E44F-5DC91B0EE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629F02-69DC-2101-C24E-C85FEF991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FC09B-E003-3114-63DF-0181D07D4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5A32D-7252-424C-98CA-46E9D676219F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CBA7B-A93C-77E9-1FAB-8FBBD1F96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94199-6B77-F41E-8B07-4C6C6CA0A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042D6-3EF7-DA49-9EB4-7AA9A05A3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65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F3250-4C1C-2F80-BA6B-083C38C2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F3423-E8B0-7B36-53DD-0A879A948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9DD50-C4D3-1149-0FE0-C6B2D7514A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2CE88-7D63-4184-17A2-B4541C64D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5A32D-7252-424C-98CA-46E9D676219F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58ED37-8DC9-8FD7-9B30-AF9D7252A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DB5505-473C-2DB9-AB5B-86E65834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042D6-3EF7-DA49-9EB4-7AA9A05A3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609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E1EF1-E3D8-35A0-F198-E1AC5404A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CC440-442D-7158-26F1-2417B7879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D2CA7C-AF3D-232C-1AF8-73694356D2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55B933-133A-2961-A1B1-8859077D86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2BDE1E-F9C6-DB99-BEBD-19B2ED3FCD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6C8C62-36EF-C13B-FAF5-D368BDA98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5A32D-7252-424C-98CA-46E9D676219F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3D5568-B099-92A8-8B4F-18DD7A6ED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0A4396-D067-43E8-1DC8-616FF4E4F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042D6-3EF7-DA49-9EB4-7AA9A05A3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39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5395-84A6-4274-03A3-099F59D12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4ED4D-E74C-3047-5CAD-993BDA39A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5A32D-7252-424C-98CA-46E9D676219F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B4E8EC-0669-498F-5944-61904ACEA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EAF36-2127-E92F-CA67-F9E6A68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042D6-3EF7-DA49-9EB4-7AA9A05A3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130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2A29BC-8CB3-51AC-E74C-D1AA940D0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5A32D-7252-424C-98CA-46E9D676219F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4E64AD-15BB-37EC-9ECC-B495AA671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EE4D0-4A6F-F245-583B-EE49637B5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042D6-3EF7-DA49-9EB4-7AA9A05A3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03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1A540-E856-C567-417B-1682C936E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7CF60-9987-AC89-9E5D-EBDA3B56D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EE24DB-F764-4387-E13E-82BE32A7E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8F5736-11BF-CF84-B204-8522D1805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5A32D-7252-424C-98CA-46E9D676219F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BB1518-BE3C-FF93-690B-3103EE2B6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44BBC0-F25C-7CCA-B124-2D02CF70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042D6-3EF7-DA49-9EB4-7AA9A05A3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77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A48D5-4456-1C72-1EBE-EDC670C50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F96946-4EE3-351E-82B5-8BE6A1BACF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BB1338-DF8B-6FEB-8465-5E6E99672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56F27F-A410-ED5B-E9BD-26A3EEB2B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5A32D-7252-424C-98CA-46E9D676219F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8D7ACF-2E87-3294-9F25-013E9C3B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3F72DB-FA8F-A8A5-FC3F-BB32B5BA3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042D6-3EF7-DA49-9EB4-7AA9A05A3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301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23A45B-654F-C415-5336-1E7191D0F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89992-B72B-4D5C-0270-72C748E07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872DD-7F76-38DF-3BCC-F18C2FD1F1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5A32D-7252-424C-98CA-46E9D676219F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FF0C4-0322-C1CB-B8E2-EC8D5989F1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A6714-E3EF-48BD-1B84-71323639C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3042D6-3EF7-DA49-9EB4-7AA9A05A3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599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9AD7F-B7CB-F841-F60A-89B7E682C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2505206" cy="425190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Flickr</a:t>
            </a:r>
            <a:br>
              <a:rPr lang="en-US">
                <a:cs typeface="Calibri Light"/>
              </a:rPr>
            </a:br>
            <a:endParaRPr lang="en-US"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7F9535-2552-496B-CCD6-2B684B26F280}"/>
              </a:ext>
            </a:extLst>
          </p:cNvPr>
          <p:cNvSpPr txBox="1"/>
          <p:nvPr/>
        </p:nvSpPr>
        <p:spPr>
          <a:xfrm>
            <a:off x="1122123" y="793315"/>
            <a:ext cx="433544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The Logo on site is up the top left hand corner. 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766227CD-C113-4E10-3AEA-316C4D03E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382" y="1151239"/>
            <a:ext cx="2162175" cy="1743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260C54-27F9-8DAD-2194-CCA53D7E01BA}"/>
              </a:ext>
            </a:extLst>
          </p:cNvPr>
          <p:cNvSpPr txBox="1"/>
          <p:nvPr/>
        </p:nvSpPr>
        <p:spPr>
          <a:xfrm>
            <a:off x="813593" y="2857499"/>
            <a:ext cx="785812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I have no banner on this site.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BDB85-AFD0-226C-0596-9126BD8F3291}"/>
              </a:ext>
            </a:extLst>
          </p:cNvPr>
          <p:cNvSpPr txBox="1"/>
          <p:nvPr/>
        </p:nvSpPr>
        <p:spPr>
          <a:xfrm>
            <a:off x="782877" y="3222842"/>
            <a:ext cx="79461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I have sprites down the righthand side  </a:t>
            </a:r>
          </a:p>
        </p:txBody>
      </p:sp>
      <p:pic>
        <p:nvPicPr>
          <p:cNvPr id="7" name="Picture 7" descr="A picture containing text, screenshot, different, several&#10;&#10;Description automatically generated">
            <a:extLst>
              <a:ext uri="{FF2B5EF4-FFF2-40B4-BE49-F238E27FC236}">
                <a16:creationId xmlns:a16="http://schemas.microsoft.com/office/drawing/2014/main" id="{F4B22A8F-06B2-0ACD-CA3D-07BAF0460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634" y="3227496"/>
            <a:ext cx="1365338" cy="17495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374120-9D0C-A259-C595-F20463132FFF}"/>
              </a:ext>
            </a:extLst>
          </p:cNvPr>
          <p:cNvSpPr txBox="1"/>
          <p:nvPr/>
        </p:nvSpPr>
        <p:spPr>
          <a:xfrm>
            <a:off x="561061" y="5088699"/>
            <a:ext cx="670664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The page is full of pictures of a gallery of peoples pictures they have added to the site. </a:t>
            </a:r>
            <a:endParaRPr lang="en-US"/>
          </a:p>
        </p:txBody>
      </p:sp>
      <p:pic>
        <p:nvPicPr>
          <p:cNvPr id="9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43D88800-0F51-DDAA-9E3C-414B6F29A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7770" y="4907428"/>
            <a:ext cx="2743200" cy="16360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84281F-5D85-818C-DF9C-8BDE19205364}"/>
              </a:ext>
            </a:extLst>
          </p:cNvPr>
          <p:cNvSpPr txBox="1"/>
          <p:nvPr/>
        </p:nvSpPr>
        <p:spPr>
          <a:xfrm>
            <a:off x="6302157" y="798534"/>
            <a:ext cx="4972180" cy="23139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1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9F763-ADEE-8AB2-32B7-D273C3516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>
                <a:ea typeface="Calibri Light"/>
                <a:cs typeface="Calibri Light"/>
              </a:rPr>
              <a:t>youngscot</a:t>
            </a:r>
            <a:endParaRPr lang="en-GB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36338-B94F-657F-E833-6FFBB5A58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ea typeface="Calibri"/>
                <a:cs typeface="Calibri"/>
              </a:rPr>
              <a:t>Logo is in the top left corner, made to stand out so we recognise the organisation</a:t>
            </a:r>
          </a:p>
          <a:p>
            <a:r>
              <a:rPr lang="en-GB">
                <a:cs typeface="Calibri"/>
              </a:rPr>
              <a:t>Banners advertising different services provided. Each service has its own banner</a:t>
            </a:r>
          </a:p>
          <a:p>
            <a:r>
              <a:rPr lang="en-GB">
                <a:cs typeface="Calibri"/>
              </a:rPr>
              <a:t>Sprites showing the different campaigns</a:t>
            </a:r>
            <a:endParaRPr lang="en-GB"/>
          </a:p>
          <a:p>
            <a:endParaRPr lang="en-GB">
              <a:cs typeface="Calibri"/>
            </a:endParaRP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A0FAED4-A9AA-514D-9F14-D770AFAAC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343" y="165677"/>
            <a:ext cx="2449095" cy="1543050"/>
          </a:xfrm>
          <a:prstGeom prst="rect">
            <a:avLst/>
          </a:prstGeom>
        </p:spPr>
      </p:pic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C3488BD-EA42-0A92-1CE1-39800B0AF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711" y="3161897"/>
            <a:ext cx="2743200" cy="1543050"/>
          </a:xfrm>
          <a:prstGeom prst="rect">
            <a:avLst/>
          </a:prstGeom>
        </p:spPr>
      </p:pic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240DDF57-EDFD-9231-C43C-ADAFC92F7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942" y="4315912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43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B6C6-5ED7-A3E3-0AAA-305A40114A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>
                <a:cs typeface="Calibri Light"/>
              </a:rPr>
              <a:t>BBC news</a:t>
            </a:r>
            <a:endParaRPr lang="en-US" sz="5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4D324-1F7B-CD39-1427-A433D62FCA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algn="l"/>
            <a:r>
              <a:rPr lang="en-US">
                <a:cs typeface="Calibri"/>
              </a:rPr>
              <a:t>Each of the Story on BBC news has their own banner image to support the story and interest readers to look at it.</a:t>
            </a:r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2BED212F-6F3A-4A88-6FF5-7B827AB8C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11629"/>
            <a:ext cx="10515599" cy="2576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C54988-DA7D-4063-0E36-31284CFB39B1}"/>
              </a:ext>
            </a:extLst>
          </p:cNvPr>
          <p:cNvSpPr txBox="1"/>
          <p:nvPr/>
        </p:nvSpPr>
        <p:spPr>
          <a:xfrm>
            <a:off x="928076" y="4288692"/>
            <a:ext cx="379046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The logo is an image that should come to mind when you think of the website and is one of the first things on the top of the webpage.</a:t>
            </a:r>
          </a:p>
        </p:txBody>
      </p:sp>
      <p:pic>
        <p:nvPicPr>
          <p:cNvPr id="7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882D762C-D677-3A94-A358-5A88431B8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756" y="5262441"/>
            <a:ext cx="1409700" cy="561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4B7795-A506-5FFA-3F36-0880A5BD4B4C}"/>
              </a:ext>
            </a:extLst>
          </p:cNvPr>
          <p:cNvSpPr txBox="1"/>
          <p:nvPr/>
        </p:nvSpPr>
        <p:spPr>
          <a:xfrm>
            <a:off x="5314462" y="4288692"/>
            <a:ext cx="356576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Sprites are multiple images connected into one to reduce the load of lots of images that will only show parts of the image depending on what is used for.</a:t>
            </a:r>
          </a:p>
        </p:txBody>
      </p:sp>
    </p:spTree>
    <p:extLst>
      <p:ext uri="{BB962C8B-B14F-4D97-AF65-F5344CB8AC3E}">
        <p14:creationId xmlns:p14="http://schemas.microsoft.com/office/powerpoint/2010/main" val="3261385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CFC9F-35E3-4102-429B-0D51FBE09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Dumfries and Galloway collage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9D98D-46A4-E7C9-5751-8B3B923E52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GB">
              <a:cs typeface="Calibri"/>
            </a:endParaRPr>
          </a:p>
          <a:p>
            <a:endParaRPr lang="en-GB">
              <a:cs typeface="Calibri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294F1C-546B-BADB-D003-5167123BCF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1" y="1690588"/>
            <a:ext cx="10515599" cy="44863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cs typeface="Calibri"/>
              </a:rPr>
              <a:t>Logo is at the top of the page with options of find a course' help and advice etc next to it.</a:t>
            </a:r>
          </a:p>
          <a:p>
            <a:r>
              <a:rPr lang="en-GB">
                <a:cs typeface="Calibri"/>
              </a:rPr>
              <a:t>Main page has general information with a start date.</a:t>
            </a:r>
          </a:p>
          <a:p>
            <a:r>
              <a:rPr lang="en-GB">
                <a:cs typeface="Calibri"/>
              </a:rPr>
              <a:t>Bellow has an option to search for a specific course.</a:t>
            </a:r>
          </a:p>
          <a:p>
            <a:r>
              <a:rPr lang="en-GB">
                <a:cs typeface="Calibri"/>
              </a:rPr>
              <a:t>Further down has info on hospitality, business support and other useful info you'll likely need or want with photos that a little insight on the subject.</a:t>
            </a:r>
          </a:p>
        </p:txBody>
      </p:sp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5592845E-2918-ADA1-CE24-4F751E1F7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582" y="220886"/>
            <a:ext cx="2965977" cy="132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220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AD971-F43F-5171-144D-D7FCF727A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Ebay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E9FA5-77CE-FA76-DD6A-68AC2D8B1D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GB">
                <a:cs typeface="Calibri"/>
              </a:rPr>
              <a:t>The logo is in the top left-hand corner it's made up of bright colours so it can catch your eye when looking about the page.</a:t>
            </a:r>
          </a:p>
          <a:p>
            <a:pPr lvl="1"/>
            <a:r>
              <a:rPr lang="en-GB">
                <a:cs typeface="Calibri"/>
              </a:rPr>
              <a:t>It is made very clear where you are supposed to go using the page numbers and the arrows.</a:t>
            </a:r>
          </a:p>
          <a:p>
            <a:pPr lvl="1"/>
            <a:r>
              <a:rPr lang="en-GB">
                <a:cs typeface="Calibri"/>
              </a:rPr>
              <a:t>On the front page it shows different rows of items on display and then with those there are also adverts for other things </a:t>
            </a:r>
          </a:p>
        </p:txBody>
      </p:sp>
      <p:pic>
        <p:nvPicPr>
          <p:cNvPr id="8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318536DE-E38E-134E-E14B-1CEF9C119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79880"/>
            <a:ext cx="2743200" cy="219456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67DD8BC-986D-E979-721C-33C6CEAEF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 flipH="1" flipV="1">
            <a:off x="5862320" y="3214376"/>
            <a:ext cx="4399280" cy="429249"/>
          </a:xfrm>
          <a:prstGeom prst="rect">
            <a:avLst/>
          </a:prstGeom>
        </p:spPr>
      </p:pic>
      <p:pic>
        <p:nvPicPr>
          <p:cNvPr id="10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EFC30FD-BAB7-D39A-E610-5D762EEB6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002393"/>
            <a:ext cx="3657600" cy="1799614"/>
          </a:xfrm>
          <a:prstGeom prst="rect">
            <a:avLst/>
          </a:prstGeom>
        </p:spPr>
      </p:pic>
      <p:pic>
        <p:nvPicPr>
          <p:cNvPr id="11" name="Picture 11" descr="Shape, rectangle&#10;&#10;Description automatically generated">
            <a:extLst>
              <a:ext uri="{FF2B5EF4-FFF2-40B4-BE49-F238E27FC236}">
                <a16:creationId xmlns:a16="http://schemas.microsoft.com/office/drawing/2014/main" id="{E95C45BF-02C9-802A-B2E8-2DF544E64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6025207"/>
            <a:ext cx="5628640" cy="64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936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Flickr </vt:lpstr>
      <vt:lpstr>youngscot</vt:lpstr>
      <vt:lpstr>BBC news</vt:lpstr>
      <vt:lpstr>Dumfries and Galloway collage</vt:lpstr>
      <vt:lpstr>Ebay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Kerry Kalloway</dc:creator>
  <cp:revision>2</cp:revision>
  <dcterms:created xsi:type="dcterms:W3CDTF">2022-08-25T08:51:21Z</dcterms:created>
  <dcterms:modified xsi:type="dcterms:W3CDTF">2022-11-17T11:55:00Z</dcterms:modified>
</cp:coreProperties>
</file>